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9" autoAdjust="0"/>
    <p:restoredTop sz="94660"/>
  </p:normalViewPr>
  <p:slideViewPr>
    <p:cSldViewPr>
      <p:cViewPr varScale="1">
        <p:scale>
          <a:sx n="126" d="100"/>
          <a:sy n="12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4B527-33AC-4738-8C29-F0658A4E5574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C82A-620D-4013-9DC6-1E7969339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5F8E3-4F32-4266-A065-F541A933A4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8BBDE-5BBA-4EF8-AD47-10092C5F65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94275-31C3-453C-993F-B7DF4A7254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98641-F06F-4EAD-8E30-58D66FC0EF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8C3E5-F3D6-4315-8AAF-1E4A7FB49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3CEAA-2202-4A9F-83A3-26EA7D6895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8CB3F-2772-4682-AEE2-1838C1EA9B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110F4-1E81-457C-BABD-CFC94DCA02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7F83C-3BC7-44C5-B4EF-DB69706371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9561E-3B75-4B3A-BD6C-A71EA8BFB9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6DAB2-18F8-4AFA-8D8E-54448E728F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EDA4-4D7E-42D6-AAC3-EEA14B6B4EB2}" type="datetimeFigureOut">
              <a:rPr lang="en-US" smtClean="0"/>
              <a:pPr/>
              <a:t>9.27.2010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Introduction - Software to be Produced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Android Based Mobile News Phone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1267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Product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Assumptions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Android version 2.0, 2.1, 2.2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1 Mb of free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Stakeholders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TA: </a:t>
            </a:r>
            <a:r>
              <a:rPr lang="en-US" dirty="0" err="1" smtClean="0"/>
              <a:t>Himanshu</a:t>
            </a:r>
            <a:r>
              <a:rPr lang="en-US" dirty="0" smtClean="0"/>
              <a:t> </a:t>
            </a:r>
            <a:r>
              <a:rPr lang="en-US" dirty="0" err="1" smtClean="0"/>
              <a:t>Pagey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Instructor: Dr. </a:t>
            </a:r>
            <a:r>
              <a:rPr lang="en-US" dirty="0" err="1" smtClean="0"/>
              <a:t>Damla</a:t>
            </a:r>
            <a:r>
              <a:rPr lang="en-US" dirty="0" smtClean="0"/>
              <a:t> </a:t>
            </a:r>
            <a:r>
              <a:rPr lang="en-US" dirty="0" err="1" smtClean="0"/>
              <a:t>Turgut</a:t>
            </a:r>
            <a:endParaRPr lang="en-US" dirty="0" smtClean="0"/>
          </a:p>
        </p:txBody>
      </p:sp>
      <p:pic>
        <p:nvPicPr>
          <p:cNvPr id="12291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Case Diagram</a:t>
            </a:r>
          </a:p>
        </p:txBody>
      </p:sp>
      <p:pic>
        <p:nvPicPr>
          <p:cNvPr id="13315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8" name="Picture 5" descr="C:\Users\Karl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547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219200"/>
            <a:ext cx="8839200" cy="5410200"/>
          </a:xfrm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Specific Requirements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10600" cy="4754880"/>
        </p:xfrm>
        <a:graphic>
          <a:graphicData uri="http://schemas.openxmlformats.org/drawingml/2006/table">
            <a:tbl>
              <a:tblPr/>
              <a:tblGrid>
                <a:gridCol w="679450"/>
                <a:gridCol w="793115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Requirement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display content on the following five areas: US, World, Money, Entertainment, and Sports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002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depict a single important headline news item at its home screen.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have a drop down available that lists all news sections covered.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004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display, at the minimum, five news items per news section covered.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005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give the user the ability to show more news articles for each news section covered.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display an error message whenever the application fails to connect to the internet.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007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News Phone Application shall display content for every link within five seconds upon execution of that link.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36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447800"/>
            <a:ext cx="8839200" cy="5257800"/>
          </a:xfrm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Event Table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610601" cy="4495800"/>
        </p:xfrm>
        <a:graphic>
          <a:graphicData uri="http://schemas.openxmlformats.org/drawingml/2006/table">
            <a:tbl>
              <a:tblPr/>
              <a:tblGrid>
                <a:gridCol w="2049629"/>
                <a:gridCol w="1911068"/>
                <a:gridCol w="2338448"/>
                <a:gridCol w="2311456"/>
              </a:tblGrid>
              <a:tr h="639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Event Name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External Stimuli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External Responses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Internal data and state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55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Opening News Phone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Clicking on the  Phone application 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A single image depicting a single important headline news item, with a drop down menu. Below this should be 5 sections US, World, Money, Entertainment and Sports.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and picture will be gathered from the news website. It will be in the beginning News App state.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0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Opening drop down bar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Clicking on the drop down bar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drop down bar will provide the user with the options to read about US, World, Money, Entertainment and Sports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This provides the user the option to transfer between states, if the user decides to read more about a certain topic.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5385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371600"/>
            <a:ext cx="8839200" cy="5410200"/>
          </a:xfrm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Event Table – cont’d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610600" cy="4644391"/>
        </p:xfrm>
        <a:graphic>
          <a:graphicData uri="http://schemas.openxmlformats.org/drawingml/2006/table">
            <a:tbl>
              <a:tblPr/>
              <a:tblGrid>
                <a:gridCol w="2049463"/>
                <a:gridCol w="1911350"/>
                <a:gridCol w="2338387"/>
                <a:gridCol w="2311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External Stimuli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External Responses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Internal data and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95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Opening news: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Money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Entertainment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Sports 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Clicking the news Option: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US, World, Money, Entertainment, Sports.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response would be the display of 5 items of news and then the option to show more.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This would be in the news state; the data would come from the news website. The option to show more would simply provide more articles from the same section of news. 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90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Exit state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This is by clicking the button to leave the phone app program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response would be exiting the News Phone Application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This is the exit state; this will simply allow the user to leave the phone News application program. The next time the phone application is opened, it will begin in the 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6409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371600"/>
            <a:ext cx="8839200" cy="5410200"/>
          </a:xfrm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Event Table – cont’d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610601" cy="2966935"/>
        </p:xfrm>
        <a:graphic>
          <a:graphicData uri="http://schemas.openxmlformats.org/drawingml/2006/table">
            <a:tbl>
              <a:tblPr/>
              <a:tblGrid>
                <a:gridCol w="2049629"/>
                <a:gridCol w="1911068"/>
                <a:gridCol w="2338448"/>
                <a:gridCol w="2311456"/>
              </a:tblGrid>
              <a:tr h="639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Event Name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External Stimuli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External Responses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Internal data and state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558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Failed Connection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Application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losses access to the internet news website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Application display an error message.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This is the failure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state; the application will display a message to the user that they currently are not connected to the internet and upon reconnection the application will resume as normal.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742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Functional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Ease of Use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Reliability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Interface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Android Operating 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for News Sources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8435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Environment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Android OS: 2.0, 2.1, 2.2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Java Eclipse – Android Emulator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Documentation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Intuitive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Small ReadMe File</a:t>
            </a:r>
          </a:p>
        </p:txBody>
      </p:sp>
      <p:pic>
        <p:nvPicPr>
          <p:cNvPr id="19459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Crawl 1 (or several) news websites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Store up to 10 articles per news section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Updated at a minimum of 5 minutes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Resource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Familiar Software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Personal Smart Phone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Android Emulator</a:t>
            </a:r>
          </a:p>
        </p:txBody>
      </p:sp>
      <p:pic>
        <p:nvPicPr>
          <p:cNvPr id="20483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756" y="1905000"/>
            <a:ext cx="5791200" cy="3962400"/>
          </a:xfrm>
          <a:prstGeom prst="round1Rect">
            <a:avLst/>
          </a:prstGeom>
          <a:solidFill>
            <a:srgbClr val="000000">
              <a:alpha val="76078"/>
            </a:srgbClr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Karl Banks</a:t>
            </a:r>
          </a:p>
          <a:p>
            <a:pPr algn="ctr">
              <a:buNone/>
            </a:pPr>
            <a:r>
              <a:rPr lang="en-US" dirty="0" smtClean="0"/>
              <a:t>Aaron </a:t>
            </a:r>
            <a:r>
              <a:rPr lang="en-US" dirty="0" err="1" smtClean="0"/>
              <a:t>Birencwaig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Andrew </a:t>
            </a:r>
            <a:r>
              <a:rPr lang="en-US" dirty="0" err="1" smtClean="0"/>
              <a:t>Harmic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Jason </a:t>
            </a:r>
            <a:r>
              <a:rPr lang="en-US" dirty="0" err="1" smtClean="0"/>
              <a:t>Heintz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Stephen Rodriguez</a:t>
            </a:r>
          </a:p>
          <a:p>
            <a:pPr algn="ctr">
              <a:buNone/>
            </a:pPr>
            <a:r>
              <a:rPr lang="en-US" dirty="0" smtClean="0"/>
              <a:t>Tyler Zaino</a:t>
            </a:r>
            <a:endParaRPr lang="en-US" dirty="0"/>
          </a:p>
        </p:txBody>
      </p:sp>
      <p:pic>
        <p:nvPicPr>
          <p:cNvPr id="3077" name="Picture 5" descr="C:\Users\Karl\Documents\UCF\Courses\2010\Fall 2010\COP 4331\Project\develop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6462713" cy="660400"/>
          </a:xfrm>
          <a:prstGeom prst="rect">
            <a:avLst/>
          </a:prstGeom>
          <a:noFill/>
        </p:spPr>
      </p:pic>
      <p:pic>
        <p:nvPicPr>
          <p:cNvPr id="3078" name="Picture 6" descr="C:\Users\Karl\Documents\team.wir3fram3\Web\Clients\KarlBanks\UCF\cop4331\images\kBan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057400"/>
            <a:ext cx="635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Karl\Documents\team.wir3fram3\Web\Clients\KarlBanks\UCF\cop4331\images\aBirencwa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743200"/>
            <a:ext cx="635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Karl\Documents\team.wir3fram3\Web\Clients\KarlBanks\UCF\cop4331\images\aHarm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4400" y="3276600"/>
            <a:ext cx="635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C:\Users\Karl\Documents\team.wir3fram3\Web\Clients\KarlBanks\UCF\cop4331\images\jHeint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886200"/>
            <a:ext cx="635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C:\Users\Karl\Documents\team.wir3fram3\Web\Clients\KarlBanks\UCF\cop4331\images\sRodriguez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495800"/>
            <a:ext cx="635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3" name="Picture 11" descr="C:\Users\Karl\Documents\team.wir3fram3\Web\Clients\KarlBanks\UCF\cop4331\images\tZain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080000"/>
            <a:ext cx="635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rtlCol="0" anchor="ctr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Security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personal users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obtainable information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security risks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need for backups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Quality Assurance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Uninterrupted connection to internet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Displayed error message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Available 24/7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Minimum restart time</a:t>
            </a:r>
          </a:p>
        </p:txBody>
      </p:sp>
      <p:pic>
        <p:nvPicPr>
          <p:cNvPr id="21507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"/>
            <a:ext cx="8077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838200"/>
            <a:ext cx="45374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presented by: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aaron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birencwaig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&amp;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jason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dirty="0" err="1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heintz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Overall Objective for Software Test Activity</a:t>
            </a:r>
          </a:p>
          <a:p>
            <a:r>
              <a:rPr lang="en-US" dirty="0" smtClean="0"/>
              <a:t>Description of Test Environment</a:t>
            </a:r>
          </a:p>
          <a:p>
            <a:r>
              <a:rPr lang="en-US" dirty="0" smtClean="0"/>
              <a:t>Overall Stopping Criteria</a:t>
            </a:r>
          </a:p>
          <a:p>
            <a:r>
              <a:rPr lang="en-US" dirty="0" smtClean="0"/>
              <a:t>Description of Individual Test Cases</a:t>
            </a:r>
          </a:p>
          <a:p>
            <a:pPr lvl="1"/>
            <a:r>
              <a:rPr lang="en-US" dirty="0" smtClean="0"/>
              <a:t>The ability to connect to the website</a:t>
            </a:r>
            <a:endParaRPr lang="en-US" dirty="0"/>
          </a:p>
          <a:p>
            <a:pPr lvl="1"/>
            <a:r>
              <a:rPr lang="en-US" dirty="0" smtClean="0"/>
              <a:t>The ability to switch between sections of news</a:t>
            </a:r>
          </a:p>
          <a:p>
            <a:pPr lvl="1"/>
            <a:r>
              <a:rPr lang="en-US" dirty="0" smtClean="0"/>
              <a:t>The ability to select sections from the drop-down</a:t>
            </a:r>
            <a:endParaRPr lang="en-US" dirty="0"/>
          </a:p>
          <a:p>
            <a:pPr lvl="1"/>
            <a:r>
              <a:rPr lang="en-US" dirty="0" smtClean="0"/>
              <a:t>The ability to have a “show more” button</a:t>
            </a:r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381000"/>
            <a:ext cx="3288889" cy="4317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2409" y="838200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stephen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rodriguez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noFill/>
          <a:ln w="38100">
            <a:noFill/>
          </a:ln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&lt;/presentation&gt;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71800" y="457200"/>
            <a:ext cx="5587042" cy="375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80793" y="838200"/>
            <a:ext cx="247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karl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banks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53696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676400"/>
            <a:ext cx="2292770" cy="36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8" name="Right Arrow 7"/>
          <p:cNvSpPr/>
          <p:nvPr/>
        </p:nvSpPr>
        <p:spPr>
          <a:xfrm>
            <a:off x="4953000" y="3048000"/>
            <a:ext cx="1447800" cy="990600"/>
          </a:xfrm>
          <a:prstGeom prst="rightArrow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r>
              <a:rPr lang="en-US" dirty="0" smtClean="0"/>
              <a:t>The Current System</a:t>
            </a:r>
          </a:p>
          <a:p>
            <a:r>
              <a:rPr lang="en-US" dirty="0" smtClean="0"/>
              <a:t>The Proposed System</a:t>
            </a:r>
          </a:p>
          <a:p>
            <a:pPr lvl="1"/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Users and Modes of Operation</a:t>
            </a:r>
          </a:p>
          <a:p>
            <a:pPr lvl="1"/>
            <a:r>
              <a:rPr lang="en-US" dirty="0" smtClean="0"/>
              <a:t>Operational Scenarios</a:t>
            </a:r>
          </a:p>
          <a:p>
            <a:pPr lvl="1"/>
            <a:r>
              <a:rPr lang="en-US" dirty="0" smtClean="0"/>
              <a:t>Operational Features</a:t>
            </a:r>
          </a:p>
          <a:p>
            <a:pPr lvl="1"/>
            <a:r>
              <a:rPr lang="en-US" dirty="0" smtClean="0"/>
              <a:t>Expected Impacts</a:t>
            </a:r>
          </a:p>
          <a:p>
            <a:pPr lvl="1"/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77200" cy="375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80793" y="838200"/>
            <a:ext cx="250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tyler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60000" endA="900" endPos="58000" dir="5400000" sy="-100000" algn="bl" rotWithShape="0"/>
                </a:effectLst>
              </a:rPr>
              <a:t>zaino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Applicable Standards</a:t>
            </a:r>
          </a:p>
          <a:p>
            <a:pPr lvl="1"/>
            <a:r>
              <a:rPr lang="en-US" dirty="0" smtClean="0"/>
              <a:t>Coding Standard</a:t>
            </a:r>
          </a:p>
          <a:p>
            <a:pPr lvl="1"/>
            <a:r>
              <a:rPr lang="en-US" dirty="0" smtClean="0"/>
              <a:t>Document Standard</a:t>
            </a:r>
          </a:p>
          <a:p>
            <a:r>
              <a:rPr lang="en-US" dirty="0" smtClean="0"/>
              <a:t>Project Team Organization</a:t>
            </a:r>
          </a:p>
          <a:p>
            <a:r>
              <a:rPr lang="en-US" dirty="0" smtClean="0"/>
              <a:t>Deliverables</a:t>
            </a:r>
            <a:endParaRPr lang="en-US" dirty="0"/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7003"/>
            <a:ext cx="8077200" cy="355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46700" y="83820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andrew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harmic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t"/>
          <a:lstStyle/>
          <a:p>
            <a:r>
              <a:rPr lang="en-US" dirty="0" smtClean="0"/>
              <a:t>Software Life Cycle Process</a:t>
            </a:r>
            <a:endParaRPr lang="en-US" dirty="0"/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7003"/>
            <a:ext cx="8077200" cy="355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6700" y="83820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andrew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harmic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122" name="Picture 2" descr="C:\Users\Karl\Documents\team.wir3fram3\Web\Clients\KarlBanks\UCF\cop4331\images\del1_slc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514600"/>
            <a:ext cx="4760913" cy="33681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r>
              <a:rPr lang="en-US" dirty="0" smtClean="0"/>
              <a:t>Tools and Computing Environment</a:t>
            </a:r>
          </a:p>
          <a:p>
            <a:pPr lvl="1"/>
            <a:r>
              <a:rPr lang="en-US" dirty="0" smtClean="0"/>
              <a:t>Windows OS</a:t>
            </a:r>
          </a:p>
          <a:p>
            <a:pPr lvl="1"/>
            <a:r>
              <a:rPr lang="en-US" dirty="0" smtClean="0"/>
              <a:t>Java Programming Language</a:t>
            </a:r>
          </a:p>
          <a:p>
            <a:pPr lvl="1"/>
            <a:r>
              <a:rPr lang="en-US" dirty="0" smtClean="0"/>
              <a:t>Eclipse Classic 3.5.1</a:t>
            </a:r>
          </a:p>
          <a:p>
            <a:pPr lvl="1"/>
            <a:r>
              <a:rPr lang="en-US" dirty="0" smtClean="0"/>
              <a:t>Java Development Kit 6</a:t>
            </a:r>
          </a:p>
          <a:p>
            <a:pPr lvl="1"/>
            <a:r>
              <a:rPr lang="en-US" dirty="0" smtClean="0"/>
              <a:t>Android Software Development Kit</a:t>
            </a:r>
          </a:p>
          <a:p>
            <a:pPr lvl="1"/>
            <a:r>
              <a:rPr lang="en-US" dirty="0" smtClean="0"/>
              <a:t>Android 2.2 Platform</a:t>
            </a:r>
          </a:p>
          <a:p>
            <a:pPr lvl="1"/>
            <a:r>
              <a:rPr lang="en-US" dirty="0" smtClean="0"/>
              <a:t>Android Development Tools Plug-in for Eclipse</a:t>
            </a:r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7003"/>
            <a:ext cx="8077200" cy="355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6700" y="83820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andrew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harmic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r>
              <a:rPr lang="en-US" dirty="0" smtClean="0"/>
              <a:t>Configuration Management</a:t>
            </a:r>
          </a:p>
          <a:p>
            <a:pPr lvl="1"/>
            <a:r>
              <a:rPr lang="en-US" dirty="0" smtClean="0"/>
              <a:t>Subversion</a:t>
            </a:r>
          </a:p>
          <a:p>
            <a:r>
              <a:rPr lang="en-US" dirty="0" smtClean="0"/>
              <a:t>Quality Assurance</a:t>
            </a:r>
          </a:p>
          <a:p>
            <a:r>
              <a:rPr lang="en-US" dirty="0" smtClean="0"/>
              <a:t>Risk Management</a:t>
            </a:r>
          </a:p>
          <a:p>
            <a:r>
              <a:rPr lang="en-US" dirty="0" smtClean="0"/>
              <a:t>Technical Progress Metrics</a:t>
            </a:r>
          </a:p>
          <a:p>
            <a:r>
              <a:rPr lang="en-US" dirty="0" smtClean="0"/>
              <a:t>Plan for Tracking, Control, and Reporting of Progress</a:t>
            </a:r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7003"/>
            <a:ext cx="8077200" cy="355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6700" y="83820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andrew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harmic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anchor="t"/>
          <a:lstStyle/>
          <a:p>
            <a:r>
              <a:rPr lang="en-US" dirty="0" smtClean="0"/>
              <a:t>PERT Chart</a:t>
            </a:r>
            <a:endParaRPr lang="en-US" dirty="0"/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7003"/>
            <a:ext cx="8077200" cy="355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6700" y="83820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andrew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harmic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122" name="Picture 2" descr="C:\Users\Karl\Documents\team.wir3fram3\Web\Clients\KarlBanks\UCF\cop4331\images\del1_slcp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6800" y="2209800"/>
            <a:ext cx="6934200" cy="3799123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896</Words>
  <Application>Microsoft Office PowerPoint</Application>
  <PresentationFormat>On-screen Show (4:3)</PresentationFormat>
  <Paragraphs>215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team.wir3fram3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Banks</dc:creator>
  <cp:lastModifiedBy>Karl Banks</cp:lastModifiedBy>
  <cp:revision>18</cp:revision>
  <dcterms:created xsi:type="dcterms:W3CDTF">2010-09-27T04:01:31Z</dcterms:created>
  <dcterms:modified xsi:type="dcterms:W3CDTF">2010-09-28T01:13:18Z</dcterms:modified>
</cp:coreProperties>
</file>